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FD1F2-A87E-4D40-A888-CA5437DD4863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C8D8-AD71-4D2A-AC30-F2AFC5A44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3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374A4-8D2A-4E26-90AA-10824FDCB1E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82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meter.com/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Prevention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Are we getting it right?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Please go </a:t>
            </a:r>
            <a:r>
              <a:rPr lang="en-GB" smtClean="0"/>
              <a:t>to </a:t>
            </a:r>
            <a:r>
              <a:rPr lang="en-GB" smtClean="0">
                <a:hlinkClick r:id="rId2"/>
              </a:rPr>
              <a:t>www.mentimeter.com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52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96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2ACA5AFF4B44589D78A7F09580EF0" ma:contentTypeVersion="8" ma:contentTypeDescription="Create a new document." ma:contentTypeScope="" ma:versionID="9d59c6e7c5ecb5473eda0da664cd6c87">
  <xsd:schema xmlns:xsd="http://www.w3.org/2001/XMLSchema" xmlns:xs="http://www.w3.org/2001/XMLSchema" xmlns:p="http://schemas.microsoft.com/office/2006/metadata/properties" xmlns:ns2="250929fa-9806-4449-af20-7947085fa170" xmlns:ns3="cdcfac73-6963-4e7a-b226-899e330efc83" targetNamespace="http://schemas.microsoft.com/office/2006/metadata/properties" ma:root="true" ma:fieldsID="4262e0eea53cd76a57edd74117ac4cca" ns2:_="" ns3:_="">
    <xsd:import namespace="250929fa-9806-4449-af20-7947085fa170"/>
    <xsd:import namespace="cdcfac73-6963-4e7a-b226-899e330efc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fac73-6963-4e7a-b226-899e330ef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6AE390-9A90-4F1D-9EC1-E4FD3416C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0929fa-9806-4449-af20-7947085fa170"/>
    <ds:schemaRef ds:uri="cdcfac73-6963-4e7a-b226-899e330efc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A9C8FD-82C8-45F5-9D01-8BC2FF2E4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5C718-7F7C-4599-A484-BB8847E277D2}">
  <ds:schemaRefs>
    <ds:schemaRef ds:uri="cdcfac73-6963-4e7a-b226-899e330efc83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250929fa-9806-4449-af20-7947085fa17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5923</TotalTime>
  <Words>13</Words>
  <Application>Microsoft Office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</vt:lpstr>
      <vt:lpstr>Roboto</vt:lpstr>
      <vt:lpstr>AIDS 2016_Template</vt:lpstr>
      <vt:lpstr>PowerPoint Presentation</vt:lpstr>
      <vt:lpstr>Combination Prevention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26</cp:revision>
  <cp:lastPrinted>2017-01-16T15:31:13Z</cp:lastPrinted>
  <dcterms:created xsi:type="dcterms:W3CDTF">2017-01-13T09:09:35Z</dcterms:created>
  <dcterms:modified xsi:type="dcterms:W3CDTF">2018-07-26T10:05:03Z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0x0101009E02ACA5AFF4B44589D78A7F09580EF0</vt:lpwstr>
  </property>
</Properties>
</file>